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77" r:id="rId2"/>
    <p:sldId id="281" r:id="rId3"/>
    <p:sldId id="275" r:id="rId4"/>
    <p:sldId id="276" r:id="rId5"/>
    <p:sldId id="279" r:id="rId6"/>
    <p:sldId id="282" r:id="rId7"/>
    <p:sldId id="260" r:id="rId8"/>
    <p:sldId id="278" r:id="rId9"/>
    <p:sldId id="265" r:id="rId10"/>
    <p:sldId id="280" r:id="rId11"/>
    <p:sldId id="28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5DE"/>
    <a:srgbClr val="156082"/>
    <a:srgbClr val="36A9E1"/>
    <a:srgbClr val="974D7C"/>
    <a:srgbClr val="00A69C"/>
    <a:srgbClr val="F39200"/>
    <a:srgbClr val="F8BE59"/>
    <a:srgbClr val="E04375"/>
    <a:srgbClr val="EFABC2"/>
    <a:srgbClr val="29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0E8E9-0E41-43F1-AEF4-FEF295DE6A30}" v="16" dt="2025-08-07T12:04:34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072" autoAdjust="0"/>
  </p:normalViewPr>
  <p:slideViewPr>
    <p:cSldViewPr snapToGrid="0">
      <p:cViewPr>
        <p:scale>
          <a:sx n="60" d="100"/>
          <a:sy n="60" d="100"/>
        </p:scale>
        <p:origin x="1550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assa Knaapen | Vaktherapie" userId="15fd6dd1-4321-4038-8824-0dd060e5bcd2" providerId="ADAL" clId="{6A20E8E9-0E41-43F1-AEF4-FEF295DE6A30}"/>
    <pc:docChg chg="undo custSel addSld delSld modSld sldOrd">
      <pc:chgData name="Hadassa Knaapen | Vaktherapie" userId="15fd6dd1-4321-4038-8824-0dd060e5bcd2" providerId="ADAL" clId="{6A20E8E9-0E41-43F1-AEF4-FEF295DE6A30}" dt="2025-08-07T12:04:50.233" v="582"/>
      <pc:docMkLst>
        <pc:docMk/>
      </pc:docMkLst>
      <pc:sldChg chg="del">
        <pc:chgData name="Hadassa Knaapen | Vaktherapie" userId="15fd6dd1-4321-4038-8824-0dd060e5bcd2" providerId="ADAL" clId="{6A20E8E9-0E41-43F1-AEF4-FEF295DE6A30}" dt="2025-08-07T11:30:21.024" v="53" actId="47"/>
        <pc:sldMkLst>
          <pc:docMk/>
          <pc:sldMk cId="113409587" sldId="258"/>
        </pc:sldMkLst>
      </pc:sldChg>
      <pc:sldChg chg="addSp delSp modSp mod">
        <pc:chgData name="Hadassa Knaapen | Vaktherapie" userId="15fd6dd1-4321-4038-8824-0dd060e5bcd2" providerId="ADAL" clId="{6A20E8E9-0E41-43F1-AEF4-FEF295DE6A30}" dt="2025-08-07T11:52:46.319" v="70" actId="732"/>
        <pc:sldMkLst>
          <pc:docMk/>
          <pc:sldMk cId="3518126302" sldId="260"/>
        </pc:sldMkLst>
        <pc:spChg chg="add mod ord">
          <ac:chgData name="Hadassa Knaapen | Vaktherapie" userId="15fd6dd1-4321-4038-8824-0dd060e5bcd2" providerId="ADAL" clId="{6A20E8E9-0E41-43F1-AEF4-FEF295DE6A30}" dt="2025-08-07T11:30:40.615" v="56" actId="167"/>
          <ac:spMkLst>
            <pc:docMk/>
            <pc:sldMk cId="3518126302" sldId="260"/>
            <ac:spMk id="6" creationId="{B0616F2A-B471-784F-9C36-A6FD6CF29526}"/>
          </ac:spMkLst>
        </pc:spChg>
        <pc:picChg chg="del">
          <ac:chgData name="Hadassa Knaapen | Vaktherapie" userId="15fd6dd1-4321-4038-8824-0dd060e5bcd2" providerId="ADAL" clId="{6A20E8E9-0E41-43F1-AEF4-FEF295DE6A30}" dt="2025-08-07T11:52:06.746" v="57" actId="478"/>
          <ac:picMkLst>
            <pc:docMk/>
            <pc:sldMk cId="3518126302" sldId="260"/>
            <ac:picMk id="5" creationId="{7CF843C3-7877-E500-A80E-F38D5922E198}"/>
          </ac:picMkLst>
        </pc:picChg>
        <pc:picChg chg="add mod modCrop">
          <ac:chgData name="Hadassa Knaapen | Vaktherapie" userId="15fd6dd1-4321-4038-8824-0dd060e5bcd2" providerId="ADAL" clId="{6A20E8E9-0E41-43F1-AEF4-FEF295DE6A30}" dt="2025-08-07T11:52:46.319" v="70" actId="732"/>
          <ac:picMkLst>
            <pc:docMk/>
            <pc:sldMk cId="3518126302" sldId="260"/>
            <ac:picMk id="8" creationId="{FEC3892A-1226-7805-98E4-2B7C207D1EE3}"/>
          </ac:picMkLst>
        </pc:picChg>
      </pc:sldChg>
      <pc:sldChg chg="del">
        <pc:chgData name="Hadassa Knaapen | Vaktherapie" userId="15fd6dd1-4321-4038-8824-0dd060e5bcd2" providerId="ADAL" clId="{6A20E8E9-0E41-43F1-AEF4-FEF295DE6A30}" dt="2025-08-07T11:30:21.962" v="54" actId="47"/>
        <pc:sldMkLst>
          <pc:docMk/>
          <pc:sldMk cId="2406212930" sldId="261"/>
        </pc:sldMkLst>
      </pc:sldChg>
      <pc:sldChg chg="del">
        <pc:chgData name="Hadassa Knaapen | Vaktherapie" userId="15fd6dd1-4321-4038-8824-0dd060e5bcd2" providerId="ADAL" clId="{6A20E8E9-0E41-43F1-AEF4-FEF295DE6A30}" dt="2025-08-07T11:52:58.838" v="71" actId="47"/>
        <pc:sldMkLst>
          <pc:docMk/>
          <pc:sldMk cId="3560799635" sldId="262"/>
        </pc:sldMkLst>
      </pc:sldChg>
      <pc:sldChg chg="modSp del mod">
        <pc:chgData name="Hadassa Knaapen | Vaktherapie" userId="15fd6dd1-4321-4038-8824-0dd060e5bcd2" providerId="ADAL" clId="{6A20E8E9-0E41-43F1-AEF4-FEF295DE6A30}" dt="2025-08-07T12:03:56.722" v="569" actId="47"/>
        <pc:sldMkLst>
          <pc:docMk/>
          <pc:sldMk cId="3565152682" sldId="263"/>
        </pc:sldMkLst>
        <pc:spChg chg="mod">
          <ac:chgData name="Hadassa Knaapen | Vaktherapie" userId="15fd6dd1-4321-4038-8824-0dd060e5bcd2" providerId="ADAL" clId="{6A20E8E9-0E41-43F1-AEF4-FEF295DE6A30}" dt="2025-08-07T11:59:22.110" v="266" actId="20577"/>
          <ac:spMkLst>
            <pc:docMk/>
            <pc:sldMk cId="3565152682" sldId="263"/>
            <ac:spMk id="3" creationId="{424B153E-22EB-AF7E-E3BB-7116A598BD0F}"/>
          </ac:spMkLst>
        </pc:spChg>
        <pc:spChg chg="mod">
          <ac:chgData name="Hadassa Knaapen | Vaktherapie" userId="15fd6dd1-4321-4038-8824-0dd060e5bcd2" providerId="ADAL" clId="{6A20E8E9-0E41-43F1-AEF4-FEF295DE6A30}" dt="2025-08-07T11:59:01.208" v="213" actId="20577"/>
          <ac:spMkLst>
            <pc:docMk/>
            <pc:sldMk cId="3565152682" sldId="263"/>
            <ac:spMk id="4" creationId="{4BBF7586-D583-DF5B-B874-7C964F2A05AC}"/>
          </ac:spMkLst>
        </pc:spChg>
      </pc:sldChg>
      <pc:sldChg chg="del">
        <pc:chgData name="Hadassa Knaapen | Vaktherapie" userId="15fd6dd1-4321-4038-8824-0dd060e5bcd2" providerId="ADAL" clId="{6A20E8E9-0E41-43F1-AEF4-FEF295DE6A30}" dt="2025-08-07T12:04:02.961" v="570" actId="47"/>
        <pc:sldMkLst>
          <pc:docMk/>
          <pc:sldMk cId="2386198506" sldId="264"/>
        </pc:sldMkLst>
      </pc:sldChg>
      <pc:sldChg chg="modSp mod ord">
        <pc:chgData name="Hadassa Knaapen | Vaktherapie" userId="15fd6dd1-4321-4038-8824-0dd060e5bcd2" providerId="ADAL" clId="{6A20E8E9-0E41-43F1-AEF4-FEF295DE6A30}" dt="2025-08-07T12:04:50.233" v="582"/>
        <pc:sldMkLst>
          <pc:docMk/>
          <pc:sldMk cId="2242696699" sldId="265"/>
        </pc:sldMkLst>
        <pc:spChg chg="mod">
          <ac:chgData name="Hadassa Knaapen | Vaktherapie" userId="15fd6dd1-4321-4038-8824-0dd060e5bcd2" providerId="ADAL" clId="{6A20E8E9-0E41-43F1-AEF4-FEF295DE6A30}" dt="2025-08-07T12:04:30.690" v="575" actId="1076"/>
          <ac:spMkLst>
            <pc:docMk/>
            <pc:sldMk cId="2242696699" sldId="265"/>
            <ac:spMk id="2" creationId="{8FBDC15C-BC44-88C4-6FE8-C33364B80ACF}"/>
          </ac:spMkLst>
        </pc:spChg>
        <pc:spChg chg="mod">
          <ac:chgData name="Hadassa Knaapen | Vaktherapie" userId="15fd6dd1-4321-4038-8824-0dd060e5bcd2" providerId="ADAL" clId="{6A20E8E9-0E41-43F1-AEF4-FEF295DE6A30}" dt="2025-08-07T12:04:26.790" v="574" actId="14100"/>
          <ac:spMkLst>
            <pc:docMk/>
            <pc:sldMk cId="2242696699" sldId="265"/>
            <ac:spMk id="4" creationId="{99ED0B7E-0742-BA3A-C508-B5DE8502CA49}"/>
          </ac:spMkLst>
        </pc:spChg>
        <pc:picChg chg="mod">
          <ac:chgData name="Hadassa Knaapen | Vaktherapie" userId="15fd6dd1-4321-4038-8824-0dd060e5bcd2" providerId="ADAL" clId="{6A20E8E9-0E41-43F1-AEF4-FEF295DE6A30}" dt="2025-08-07T12:04:20.464" v="573" actId="1076"/>
          <ac:picMkLst>
            <pc:docMk/>
            <pc:sldMk cId="2242696699" sldId="265"/>
            <ac:picMk id="5" creationId="{E43F013B-F8A3-57D3-5BD3-4D820CED63EF}"/>
          </ac:picMkLst>
        </pc:picChg>
      </pc:sldChg>
      <pc:sldChg chg="del">
        <pc:chgData name="Hadassa Knaapen | Vaktherapie" userId="15fd6dd1-4321-4038-8824-0dd060e5bcd2" providerId="ADAL" clId="{6A20E8E9-0E41-43F1-AEF4-FEF295DE6A30}" dt="2025-08-07T11:56:49.919" v="106" actId="47"/>
        <pc:sldMkLst>
          <pc:docMk/>
          <pc:sldMk cId="1072002816" sldId="266"/>
        </pc:sldMkLst>
      </pc:sldChg>
      <pc:sldChg chg="del">
        <pc:chgData name="Hadassa Knaapen | Vaktherapie" userId="15fd6dd1-4321-4038-8824-0dd060e5bcd2" providerId="ADAL" clId="{6A20E8E9-0E41-43F1-AEF4-FEF295DE6A30}" dt="2025-08-07T11:56:54.913" v="107" actId="47"/>
        <pc:sldMkLst>
          <pc:docMk/>
          <pc:sldMk cId="2383900123" sldId="267"/>
        </pc:sldMkLst>
      </pc:sldChg>
      <pc:sldChg chg="delSp del mod">
        <pc:chgData name="Hadassa Knaapen | Vaktherapie" userId="15fd6dd1-4321-4038-8824-0dd060e5bcd2" providerId="ADAL" clId="{6A20E8E9-0E41-43F1-AEF4-FEF295DE6A30}" dt="2025-08-07T12:04:47.724" v="580" actId="47"/>
        <pc:sldMkLst>
          <pc:docMk/>
          <pc:sldMk cId="68816330" sldId="269"/>
        </pc:sldMkLst>
        <pc:picChg chg="del">
          <ac:chgData name="Hadassa Knaapen | Vaktherapie" userId="15fd6dd1-4321-4038-8824-0dd060e5bcd2" providerId="ADAL" clId="{6A20E8E9-0E41-43F1-AEF4-FEF295DE6A30}" dt="2025-08-07T12:04:43.473" v="579" actId="478"/>
          <ac:picMkLst>
            <pc:docMk/>
            <pc:sldMk cId="68816330" sldId="269"/>
            <ac:picMk id="7" creationId="{488EC1EE-3450-C1A8-C5AF-F29FEAE240F7}"/>
          </ac:picMkLst>
        </pc:picChg>
        <pc:picChg chg="del">
          <ac:chgData name="Hadassa Knaapen | Vaktherapie" userId="15fd6dd1-4321-4038-8824-0dd060e5bcd2" providerId="ADAL" clId="{6A20E8E9-0E41-43F1-AEF4-FEF295DE6A30}" dt="2025-08-07T12:04:41.842" v="578" actId="478"/>
          <ac:picMkLst>
            <pc:docMk/>
            <pc:sldMk cId="68816330" sldId="269"/>
            <ac:picMk id="12" creationId="{69B1184C-F835-08DB-F9CB-EE130BEF6CBE}"/>
          </ac:picMkLst>
        </pc:picChg>
      </pc:sldChg>
      <pc:sldChg chg="addSp modSp mod">
        <pc:chgData name="Hadassa Knaapen | Vaktherapie" userId="15fd6dd1-4321-4038-8824-0dd060e5bcd2" providerId="ADAL" clId="{6A20E8E9-0E41-43F1-AEF4-FEF295DE6A30}" dt="2025-08-07T11:29:03.679" v="48" actId="171"/>
        <pc:sldMkLst>
          <pc:docMk/>
          <pc:sldMk cId="1595559807" sldId="275"/>
        </pc:sldMkLst>
        <pc:spChg chg="add mod ord">
          <ac:chgData name="Hadassa Knaapen | Vaktherapie" userId="15fd6dd1-4321-4038-8824-0dd060e5bcd2" providerId="ADAL" clId="{6A20E8E9-0E41-43F1-AEF4-FEF295DE6A30}" dt="2025-08-07T11:29:03.679" v="48" actId="171"/>
          <ac:spMkLst>
            <pc:docMk/>
            <pc:sldMk cId="1595559807" sldId="275"/>
            <ac:spMk id="20" creationId="{4CE44BD9-5E81-49D8-9883-B0A060755626}"/>
          </ac:spMkLst>
        </pc:spChg>
      </pc:sldChg>
      <pc:sldChg chg="addSp delSp modSp mod">
        <pc:chgData name="Hadassa Knaapen | Vaktherapie" userId="15fd6dd1-4321-4038-8824-0dd060e5bcd2" providerId="ADAL" clId="{6A20E8E9-0E41-43F1-AEF4-FEF295DE6A30}" dt="2025-08-07T12:03:20.155" v="540" actId="478"/>
        <pc:sldMkLst>
          <pc:docMk/>
          <pc:sldMk cId="2115346485" sldId="276"/>
        </pc:sldMkLst>
        <pc:spChg chg="add del mod ord">
          <ac:chgData name="Hadassa Knaapen | Vaktherapie" userId="15fd6dd1-4321-4038-8824-0dd060e5bcd2" providerId="ADAL" clId="{6A20E8E9-0E41-43F1-AEF4-FEF295DE6A30}" dt="2025-08-07T12:03:20.155" v="540" actId="478"/>
          <ac:spMkLst>
            <pc:docMk/>
            <pc:sldMk cId="2115346485" sldId="276"/>
            <ac:spMk id="4" creationId="{70D5BDE7-B9D8-B849-5539-10DFF9E22650}"/>
          </ac:spMkLst>
        </pc:spChg>
      </pc:sldChg>
      <pc:sldChg chg="addSp delSp modSp mod setBg">
        <pc:chgData name="Hadassa Knaapen | Vaktherapie" userId="15fd6dd1-4321-4038-8824-0dd060e5bcd2" providerId="ADAL" clId="{6A20E8E9-0E41-43F1-AEF4-FEF295DE6A30}" dt="2025-08-07T11:29:11.170" v="50" actId="1076"/>
        <pc:sldMkLst>
          <pc:docMk/>
          <pc:sldMk cId="3199700804" sldId="277"/>
        </pc:sldMkLst>
        <pc:spChg chg="add mod ord">
          <ac:chgData name="Hadassa Knaapen | Vaktherapie" userId="15fd6dd1-4321-4038-8824-0dd060e5bcd2" providerId="ADAL" clId="{6A20E8E9-0E41-43F1-AEF4-FEF295DE6A30}" dt="2025-08-07T11:28:27.109" v="24" actId="167"/>
          <ac:spMkLst>
            <pc:docMk/>
            <pc:sldMk cId="3199700804" sldId="277"/>
            <ac:spMk id="4" creationId="{2ED9FD06-98FF-BFAE-9A50-62282484C776}"/>
          </ac:spMkLst>
        </pc:spChg>
        <pc:spChg chg="mod">
          <ac:chgData name="Hadassa Knaapen | Vaktherapie" userId="15fd6dd1-4321-4038-8824-0dd060e5bcd2" providerId="ADAL" clId="{6A20E8E9-0E41-43F1-AEF4-FEF295DE6A30}" dt="2025-08-07T11:28:39.185" v="27" actId="1076"/>
          <ac:spMkLst>
            <pc:docMk/>
            <pc:sldMk cId="3199700804" sldId="277"/>
            <ac:spMk id="15" creationId="{69F24B89-456E-E794-DEB3-AE473198AD9B}"/>
          </ac:spMkLst>
        </pc:spChg>
        <pc:spChg chg="add del">
          <ac:chgData name="Hadassa Knaapen | Vaktherapie" userId="15fd6dd1-4321-4038-8824-0dd060e5bcd2" providerId="ADAL" clId="{6A20E8E9-0E41-43F1-AEF4-FEF295DE6A30}" dt="2025-08-07T11:27:09.145" v="10" actId="26606"/>
          <ac:spMkLst>
            <pc:docMk/>
            <pc:sldMk cId="3199700804" sldId="277"/>
            <ac:spMk id="20" creationId="{47942995-B07F-4636-9A06-C6A104B260A8}"/>
          </ac:spMkLst>
        </pc:spChg>
        <pc:spChg chg="add del">
          <ac:chgData name="Hadassa Knaapen | Vaktherapie" userId="15fd6dd1-4321-4038-8824-0dd060e5bcd2" providerId="ADAL" clId="{6A20E8E9-0E41-43F1-AEF4-FEF295DE6A30}" dt="2025-08-07T11:27:09.145" v="10" actId="26606"/>
          <ac:spMkLst>
            <pc:docMk/>
            <pc:sldMk cId="3199700804" sldId="277"/>
            <ac:spMk id="27" creationId="{B81933D1-5615-42C7-9C0B-4EB7105CCE2D}"/>
          </ac:spMkLst>
        </pc:spChg>
        <pc:spChg chg="add del">
          <ac:chgData name="Hadassa Knaapen | Vaktherapie" userId="15fd6dd1-4321-4038-8824-0dd060e5bcd2" providerId="ADAL" clId="{6A20E8E9-0E41-43F1-AEF4-FEF295DE6A30}" dt="2025-08-07T11:27:09.145" v="10" actId="26606"/>
          <ac:spMkLst>
            <pc:docMk/>
            <pc:sldMk cId="3199700804" sldId="277"/>
            <ac:spMk id="29" creationId="{19C9EAEA-39D0-4B0E-A0EB-51E7B26740B1}"/>
          </ac:spMkLst>
        </pc:spChg>
        <pc:grpChg chg="add del">
          <ac:chgData name="Hadassa Knaapen | Vaktherapie" userId="15fd6dd1-4321-4038-8824-0dd060e5bcd2" providerId="ADAL" clId="{6A20E8E9-0E41-43F1-AEF4-FEF295DE6A30}" dt="2025-08-07T11:27:09.145" v="10" actId="26606"/>
          <ac:grpSpMkLst>
            <pc:docMk/>
            <pc:sldMk cId="3199700804" sldId="277"/>
            <ac:grpSpMk id="22" creationId="{032D8612-31EB-44CF-A1D0-14FD4C705424}"/>
          </ac:grpSpMkLst>
        </pc:grpChg>
        <pc:picChg chg="add mod modCrop">
          <ac:chgData name="Hadassa Knaapen | Vaktherapie" userId="15fd6dd1-4321-4038-8824-0dd060e5bcd2" providerId="ADAL" clId="{6A20E8E9-0E41-43F1-AEF4-FEF295DE6A30}" dt="2025-08-07T11:28:34.637" v="26" actId="1076"/>
          <ac:picMkLst>
            <pc:docMk/>
            <pc:sldMk cId="3199700804" sldId="277"/>
            <ac:picMk id="3" creationId="{DC49E60E-96A6-45BA-49A1-665C48A48E01}"/>
          </ac:picMkLst>
        </pc:picChg>
        <pc:picChg chg="del">
          <ac:chgData name="Hadassa Knaapen | Vaktherapie" userId="15fd6dd1-4321-4038-8824-0dd060e5bcd2" providerId="ADAL" clId="{6A20E8E9-0E41-43F1-AEF4-FEF295DE6A30}" dt="2025-08-07T11:26:23.282" v="2" actId="478"/>
          <ac:picMkLst>
            <pc:docMk/>
            <pc:sldMk cId="3199700804" sldId="277"/>
            <ac:picMk id="5" creationId="{5CBD7D07-7155-BD00-F6F9-D87D9076ECF4}"/>
          </ac:picMkLst>
        </pc:picChg>
        <pc:picChg chg="add mod">
          <ac:chgData name="Hadassa Knaapen | Vaktherapie" userId="15fd6dd1-4321-4038-8824-0dd060e5bcd2" providerId="ADAL" clId="{6A20E8E9-0E41-43F1-AEF4-FEF295DE6A30}" dt="2025-08-07T11:29:11.170" v="50" actId="1076"/>
          <ac:picMkLst>
            <pc:docMk/>
            <pc:sldMk cId="3199700804" sldId="277"/>
            <ac:picMk id="6" creationId="{72ABDD2B-5179-A60C-EB58-EBAB0DAB498A}"/>
          </ac:picMkLst>
        </pc:picChg>
        <pc:picChg chg="del">
          <ac:chgData name="Hadassa Knaapen | Vaktherapie" userId="15fd6dd1-4321-4038-8824-0dd060e5bcd2" providerId="ADAL" clId="{6A20E8E9-0E41-43F1-AEF4-FEF295DE6A30}" dt="2025-08-07T11:26:21.463" v="0" actId="478"/>
          <ac:picMkLst>
            <pc:docMk/>
            <pc:sldMk cId="3199700804" sldId="277"/>
            <ac:picMk id="14" creationId="{C8ED0FB6-C808-3CB7-A194-04F5A5BD20AC}"/>
          </ac:picMkLst>
        </pc:picChg>
      </pc:sldChg>
      <pc:sldChg chg="addSp delSp modSp add mod">
        <pc:chgData name="Hadassa Knaapen | Vaktherapie" userId="15fd6dd1-4321-4038-8824-0dd060e5bcd2" providerId="ADAL" clId="{6A20E8E9-0E41-43F1-AEF4-FEF295DE6A30}" dt="2025-08-07T12:03:44.165" v="568" actId="20577"/>
        <pc:sldMkLst>
          <pc:docMk/>
          <pc:sldMk cId="3113751768" sldId="278"/>
        </pc:sldMkLst>
        <pc:spChg chg="mod">
          <ac:chgData name="Hadassa Knaapen | Vaktherapie" userId="15fd6dd1-4321-4038-8824-0dd060e5bcd2" providerId="ADAL" clId="{6A20E8E9-0E41-43F1-AEF4-FEF295DE6A30}" dt="2025-08-07T12:02:06.628" v="487" actId="1076"/>
          <ac:spMkLst>
            <pc:docMk/>
            <pc:sldMk cId="3113751768" sldId="278"/>
            <ac:spMk id="3" creationId="{51B21A1C-BD0D-3940-DA16-2FE64CE468D2}"/>
          </ac:spMkLst>
        </pc:spChg>
        <pc:spChg chg="mod">
          <ac:chgData name="Hadassa Knaapen | Vaktherapie" userId="15fd6dd1-4321-4038-8824-0dd060e5bcd2" providerId="ADAL" clId="{6A20E8E9-0E41-43F1-AEF4-FEF295DE6A30}" dt="2025-08-07T12:03:44.165" v="568" actId="20577"/>
          <ac:spMkLst>
            <pc:docMk/>
            <pc:sldMk cId="3113751768" sldId="278"/>
            <ac:spMk id="4" creationId="{663A8626-924F-3B97-C4D8-746F5070B770}"/>
          </ac:spMkLst>
        </pc:spChg>
        <pc:spChg chg="add del mod">
          <ac:chgData name="Hadassa Knaapen | Vaktherapie" userId="15fd6dd1-4321-4038-8824-0dd060e5bcd2" providerId="ADAL" clId="{6A20E8E9-0E41-43F1-AEF4-FEF295DE6A30}" dt="2025-08-07T12:01:11.061" v="383" actId="478"/>
          <ac:spMkLst>
            <pc:docMk/>
            <pc:sldMk cId="3113751768" sldId="278"/>
            <ac:spMk id="5" creationId="{AB0E0F6B-812F-798F-25F3-087D8394EEB2}"/>
          </ac:spMkLst>
        </pc:spChg>
        <pc:spChg chg="del">
          <ac:chgData name="Hadassa Knaapen | Vaktherapie" userId="15fd6dd1-4321-4038-8824-0dd060e5bcd2" providerId="ADAL" clId="{6A20E8E9-0E41-43F1-AEF4-FEF295DE6A30}" dt="2025-08-07T12:03:39.085" v="544" actId="478"/>
          <ac:spMkLst>
            <pc:docMk/>
            <pc:sldMk cId="3113751768" sldId="278"/>
            <ac:spMk id="6" creationId="{0F5BA909-B79A-04D9-88B9-541FC426370E}"/>
          </ac:spMkLst>
        </pc:spChg>
        <pc:spChg chg="add mod ord">
          <ac:chgData name="Hadassa Knaapen | Vaktherapie" userId="15fd6dd1-4321-4038-8824-0dd060e5bcd2" providerId="ADAL" clId="{6A20E8E9-0E41-43F1-AEF4-FEF295DE6A30}" dt="2025-08-07T12:02:29.802" v="531" actId="14100"/>
          <ac:spMkLst>
            <pc:docMk/>
            <pc:sldMk cId="3113751768" sldId="278"/>
            <ac:spMk id="7" creationId="{707875D0-CE76-86E5-D226-D7171C3C5E7B}"/>
          </ac:spMkLst>
        </pc:spChg>
        <pc:picChg chg="mod">
          <ac:chgData name="Hadassa Knaapen | Vaktherapie" userId="15fd6dd1-4321-4038-8824-0dd060e5bcd2" providerId="ADAL" clId="{6A20E8E9-0E41-43F1-AEF4-FEF295DE6A30}" dt="2025-08-07T11:53:39.819" v="79" actId="1076"/>
          <ac:picMkLst>
            <pc:docMk/>
            <pc:sldMk cId="3113751768" sldId="278"/>
            <ac:picMk id="2" creationId="{11297D8C-FB70-34F7-8BB2-5A02B6319221}"/>
          </ac:picMkLst>
        </pc:picChg>
        <pc:picChg chg="mod modCrop">
          <ac:chgData name="Hadassa Knaapen | Vaktherapie" userId="15fd6dd1-4321-4038-8824-0dd060e5bcd2" providerId="ADAL" clId="{6A20E8E9-0E41-43F1-AEF4-FEF295DE6A30}" dt="2025-08-07T11:53:55.409" v="81" actId="1076"/>
          <ac:picMkLst>
            <pc:docMk/>
            <pc:sldMk cId="3113751768" sldId="278"/>
            <ac:picMk id="8" creationId="{E9949473-90B7-A77B-F97C-0E4A8BCDA862}"/>
          </ac:picMkLst>
        </pc:picChg>
      </pc:sldChg>
      <pc:sldChg chg="addSp delSp modSp add mod ord">
        <pc:chgData name="Hadassa Knaapen | Vaktherapie" userId="15fd6dd1-4321-4038-8824-0dd060e5bcd2" providerId="ADAL" clId="{6A20E8E9-0E41-43F1-AEF4-FEF295DE6A30}" dt="2025-08-07T12:00:23.378" v="380" actId="20577"/>
        <pc:sldMkLst>
          <pc:docMk/>
          <pc:sldMk cId="237903521" sldId="279"/>
        </pc:sldMkLst>
        <pc:spChg chg="mod">
          <ac:chgData name="Hadassa Knaapen | Vaktherapie" userId="15fd6dd1-4321-4038-8824-0dd060e5bcd2" providerId="ADAL" clId="{6A20E8E9-0E41-43F1-AEF4-FEF295DE6A30}" dt="2025-08-07T11:54:41.073" v="90" actId="20577"/>
          <ac:spMkLst>
            <pc:docMk/>
            <pc:sldMk cId="237903521" sldId="279"/>
            <ac:spMk id="3" creationId="{843AE4D1-22AE-5167-E17B-CDA7B2D64421}"/>
          </ac:spMkLst>
        </pc:spChg>
        <pc:spChg chg="mod">
          <ac:chgData name="Hadassa Knaapen | Vaktherapie" userId="15fd6dd1-4321-4038-8824-0dd060e5bcd2" providerId="ADAL" clId="{6A20E8E9-0E41-43F1-AEF4-FEF295DE6A30}" dt="2025-08-07T12:00:23.378" v="380" actId="20577"/>
          <ac:spMkLst>
            <pc:docMk/>
            <pc:sldMk cId="237903521" sldId="279"/>
            <ac:spMk id="4" creationId="{F5D823B2-9E2B-2AAE-69AE-C7F81315F847}"/>
          </ac:spMkLst>
        </pc:spChg>
        <pc:picChg chg="mod">
          <ac:chgData name="Hadassa Knaapen | Vaktherapie" userId="15fd6dd1-4321-4038-8824-0dd060e5bcd2" providerId="ADAL" clId="{6A20E8E9-0E41-43F1-AEF4-FEF295DE6A30}" dt="2025-08-07T11:56:27.132" v="105" actId="1076"/>
          <ac:picMkLst>
            <pc:docMk/>
            <pc:sldMk cId="237903521" sldId="279"/>
            <ac:picMk id="2" creationId="{D3548C43-1D27-85EF-D6DE-7CBC046B3729}"/>
          </ac:picMkLst>
        </pc:picChg>
        <pc:picChg chg="add del mod">
          <ac:chgData name="Hadassa Knaapen | Vaktherapie" userId="15fd6dd1-4321-4038-8824-0dd060e5bcd2" providerId="ADAL" clId="{6A20E8E9-0E41-43F1-AEF4-FEF295DE6A30}" dt="2025-08-07T11:55:16.305" v="95" actId="478"/>
          <ac:picMkLst>
            <pc:docMk/>
            <pc:sldMk cId="237903521" sldId="279"/>
            <ac:picMk id="7" creationId="{2883A9E9-5E6D-0C88-F82C-A8E5F3B6F29F}"/>
          </ac:picMkLst>
        </pc:picChg>
        <pc:picChg chg="del">
          <ac:chgData name="Hadassa Knaapen | Vaktherapie" userId="15fd6dd1-4321-4038-8824-0dd060e5bcd2" providerId="ADAL" clId="{6A20E8E9-0E41-43F1-AEF4-FEF295DE6A30}" dt="2025-08-07T11:56:24.969" v="104" actId="478"/>
          <ac:picMkLst>
            <pc:docMk/>
            <pc:sldMk cId="237903521" sldId="279"/>
            <ac:picMk id="8" creationId="{8D5720C4-1771-0343-CE4E-A4182FE309A3}"/>
          </ac:picMkLst>
        </pc:picChg>
        <pc:picChg chg="add mod">
          <ac:chgData name="Hadassa Knaapen | Vaktherapie" userId="15fd6dd1-4321-4038-8824-0dd060e5bcd2" providerId="ADAL" clId="{6A20E8E9-0E41-43F1-AEF4-FEF295DE6A30}" dt="2025-08-07T11:55:58.746" v="103" actId="14100"/>
          <ac:picMkLst>
            <pc:docMk/>
            <pc:sldMk cId="237903521" sldId="279"/>
            <ac:picMk id="10" creationId="{70250521-5EE5-4729-A1A0-C2454017171C}"/>
          </ac:picMkLst>
        </pc:picChg>
        <pc:picChg chg="add del">
          <ac:chgData name="Hadassa Knaapen | Vaktherapie" userId="15fd6dd1-4321-4038-8824-0dd060e5bcd2" providerId="ADAL" clId="{6A20E8E9-0E41-43F1-AEF4-FEF295DE6A30}" dt="2025-08-07T11:57:54.279" v="114" actId="478"/>
          <ac:picMkLst>
            <pc:docMk/>
            <pc:sldMk cId="237903521" sldId="279"/>
            <ac:picMk id="12" creationId="{29CDF2F2-EDB8-103B-FAB4-7778183EFB33}"/>
          </ac:picMkLst>
        </pc:picChg>
      </pc:sldChg>
      <pc:sldChg chg="addSp delSp modSp add mod ord">
        <pc:chgData name="Hadassa Knaapen | Vaktherapie" userId="15fd6dd1-4321-4038-8824-0dd060e5bcd2" providerId="ADAL" clId="{6A20E8E9-0E41-43F1-AEF4-FEF295DE6A30}" dt="2025-08-07T12:00:05.753" v="335"/>
        <pc:sldMkLst>
          <pc:docMk/>
          <pc:sldMk cId="1390952264" sldId="280"/>
        </pc:sldMkLst>
        <pc:spChg chg="mod">
          <ac:chgData name="Hadassa Knaapen | Vaktherapie" userId="15fd6dd1-4321-4038-8824-0dd060e5bcd2" providerId="ADAL" clId="{6A20E8E9-0E41-43F1-AEF4-FEF295DE6A30}" dt="2025-08-07T11:59:55.919" v="331" actId="1076"/>
          <ac:spMkLst>
            <pc:docMk/>
            <pc:sldMk cId="1390952264" sldId="280"/>
            <ac:spMk id="3" creationId="{3E295BDA-4614-3FDD-5406-25B67962A23D}"/>
          </ac:spMkLst>
        </pc:spChg>
        <pc:spChg chg="mod">
          <ac:chgData name="Hadassa Knaapen | Vaktherapie" userId="15fd6dd1-4321-4038-8824-0dd060e5bcd2" providerId="ADAL" clId="{6A20E8E9-0E41-43F1-AEF4-FEF295DE6A30}" dt="2025-08-07T11:59:58.574" v="332" actId="1076"/>
          <ac:spMkLst>
            <pc:docMk/>
            <pc:sldMk cId="1390952264" sldId="280"/>
            <ac:spMk id="4" creationId="{96DD3B53-B819-2E81-D7F1-527BE9ACFBDF}"/>
          </ac:spMkLst>
        </pc:spChg>
        <pc:picChg chg="mod">
          <ac:chgData name="Hadassa Knaapen | Vaktherapie" userId="15fd6dd1-4321-4038-8824-0dd060e5bcd2" providerId="ADAL" clId="{6A20E8E9-0E41-43F1-AEF4-FEF295DE6A30}" dt="2025-08-07T11:58:25.006" v="131" actId="1076"/>
          <ac:picMkLst>
            <pc:docMk/>
            <pc:sldMk cId="1390952264" sldId="280"/>
            <ac:picMk id="2" creationId="{546DA53D-39BA-F6E5-BE14-1A52999F86B0}"/>
          </ac:picMkLst>
        </pc:picChg>
        <pc:picChg chg="add mod">
          <ac:chgData name="Hadassa Knaapen | Vaktherapie" userId="15fd6dd1-4321-4038-8824-0dd060e5bcd2" providerId="ADAL" clId="{6A20E8E9-0E41-43F1-AEF4-FEF295DE6A30}" dt="2025-08-07T11:58:26.534" v="132" actId="1076"/>
          <ac:picMkLst>
            <pc:docMk/>
            <pc:sldMk cId="1390952264" sldId="280"/>
            <ac:picMk id="7" creationId="{66560C3F-BAF8-1A06-ADDC-513DCCB96E90}"/>
          </ac:picMkLst>
        </pc:picChg>
        <pc:picChg chg="del">
          <ac:chgData name="Hadassa Knaapen | Vaktherapie" userId="15fd6dd1-4321-4038-8824-0dd060e5bcd2" providerId="ADAL" clId="{6A20E8E9-0E41-43F1-AEF4-FEF295DE6A30}" dt="2025-08-07T11:58:08.445" v="121" actId="478"/>
          <ac:picMkLst>
            <pc:docMk/>
            <pc:sldMk cId="1390952264" sldId="280"/>
            <ac:picMk id="8" creationId="{767B104C-E8D4-F6D5-D5C1-95B3F9E1AC3C}"/>
          </ac:picMkLst>
        </pc:picChg>
      </pc:sldChg>
      <pc:sldChg chg="new del">
        <pc:chgData name="Hadassa Knaapen | Vaktherapie" userId="15fd6dd1-4321-4038-8824-0dd060e5bcd2" providerId="ADAL" clId="{6A20E8E9-0E41-43F1-AEF4-FEF295DE6A30}" dt="2025-08-07T11:57:38.352" v="109" actId="680"/>
        <pc:sldMkLst>
          <pc:docMk/>
          <pc:sldMk cId="2902443958" sldId="280"/>
        </pc:sldMkLst>
      </pc:sldChg>
      <pc:sldChg chg="modSp add del mod">
        <pc:chgData name="Hadassa Knaapen | Vaktherapie" userId="15fd6dd1-4321-4038-8824-0dd060e5bcd2" providerId="ADAL" clId="{6A20E8E9-0E41-43F1-AEF4-FEF295DE6A30}" dt="2025-08-07T12:00:03.143" v="333" actId="47"/>
        <pc:sldMkLst>
          <pc:docMk/>
          <pc:sldMk cId="1143395339" sldId="281"/>
        </pc:sldMkLst>
        <pc:spChg chg="mod">
          <ac:chgData name="Hadassa Knaapen | Vaktherapie" userId="15fd6dd1-4321-4038-8824-0dd060e5bcd2" providerId="ADAL" clId="{6A20E8E9-0E41-43F1-AEF4-FEF295DE6A30}" dt="2025-08-07T11:59:32.643" v="271" actId="20577"/>
          <ac:spMkLst>
            <pc:docMk/>
            <pc:sldMk cId="1143395339" sldId="281"/>
            <ac:spMk id="3" creationId="{CC144B8C-F420-768F-C1F6-7A4A5928CFDD}"/>
          </ac:spMkLst>
        </pc:spChg>
      </pc:sldChg>
      <pc:sldChg chg="add del">
        <pc:chgData name="Hadassa Knaapen | Vaktherapie" userId="15fd6dd1-4321-4038-8824-0dd060e5bcd2" providerId="ADAL" clId="{6A20E8E9-0E41-43F1-AEF4-FEF295DE6A30}" dt="2025-08-07T11:57:43.157" v="112"/>
        <pc:sldMkLst>
          <pc:docMk/>
          <pc:sldMk cId="1184824552" sldId="281"/>
        </pc:sldMkLst>
      </pc:sldChg>
      <pc:sldChg chg="new del">
        <pc:chgData name="Hadassa Knaapen | Vaktherapie" userId="15fd6dd1-4321-4038-8824-0dd060e5bcd2" providerId="ADAL" clId="{6A20E8E9-0E41-43F1-AEF4-FEF295DE6A30}" dt="2025-08-07T12:02:55.047" v="533" actId="680"/>
        <pc:sldMkLst>
          <pc:docMk/>
          <pc:sldMk cId="2175147490" sldId="281"/>
        </pc:sldMkLst>
      </pc:sldChg>
      <pc:sldChg chg="delSp modSp add mod">
        <pc:chgData name="Hadassa Knaapen | Vaktherapie" userId="15fd6dd1-4321-4038-8824-0dd060e5bcd2" providerId="ADAL" clId="{6A20E8E9-0E41-43F1-AEF4-FEF295DE6A30}" dt="2025-08-07T12:03:15.298" v="539" actId="120"/>
        <pc:sldMkLst>
          <pc:docMk/>
          <pc:sldMk cId="3351031407" sldId="281"/>
        </pc:sldMkLst>
        <pc:spChg chg="del">
          <ac:chgData name="Hadassa Knaapen | Vaktherapie" userId="15fd6dd1-4321-4038-8824-0dd060e5bcd2" providerId="ADAL" clId="{6A20E8E9-0E41-43F1-AEF4-FEF295DE6A30}" dt="2025-08-07T12:02:57.846" v="535" actId="478"/>
          <ac:spMkLst>
            <pc:docMk/>
            <pc:sldMk cId="3351031407" sldId="281"/>
            <ac:spMk id="4" creationId="{7CE25427-C6AD-CA86-8D7E-A7764995D9E9}"/>
          </ac:spMkLst>
        </pc:spChg>
        <pc:spChg chg="mod">
          <ac:chgData name="Hadassa Knaapen | Vaktherapie" userId="15fd6dd1-4321-4038-8824-0dd060e5bcd2" providerId="ADAL" clId="{6A20E8E9-0E41-43F1-AEF4-FEF295DE6A30}" dt="2025-08-07T12:03:15.298" v="539" actId="120"/>
          <ac:spMkLst>
            <pc:docMk/>
            <pc:sldMk cId="3351031407" sldId="281"/>
            <ac:spMk id="15" creationId="{9ACDF48C-8EF6-F3CB-4D33-555A5F55EB6B}"/>
          </ac:spMkLst>
        </pc:spChg>
        <pc:picChg chg="mod">
          <ac:chgData name="Hadassa Knaapen | Vaktherapie" userId="15fd6dd1-4321-4038-8824-0dd060e5bcd2" providerId="ADAL" clId="{6A20E8E9-0E41-43F1-AEF4-FEF295DE6A30}" dt="2025-08-07T12:03:01.406" v="536" actId="1076"/>
          <ac:picMkLst>
            <pc:docMk/>
            <pc:sldMk cId="3351031407" sldId="281"/>
            <ac:picMk id="3" creationId="{47169BCF-F142-3AC5-B10A-EB417436035F}"/>
          </ac:picMkLst>
        </pc:picChg>
      </pc:sldChg>
      <pc:sldChg chg="delSp modSp add mod">
        <pc:chgData name="Hadassa Knaapen | Vaktherapie" userId="15fd6dd1-4321-4038-8824-0dd060e5bcd2" providerId="ADAL" clId="{6A20E8E9-0E41-43F1-AEF4-FEF295DE6A30}" dt="2025-08-07T12:03:31.411" v="543" actId="20577"/>
        <pc:sldMkLst>
          <pc:docMk/>
          <pc:sldMk cId="188729002" sldId="282"/>
        </pc:sldMkLst>
        <pc:spChg chg="mod">
          <ac:chgData name="Hadassa Knaapen | Vaktherapie" userId="15fd6dd1-4321-4038-8824-0dd060e5bcd2" providerId="ADAL" clId="{6A20E8E9-0E41-43F1-AEF4-FEF295DE6A30}" dt="2025-08-07T12:03:31.411" v="543" actId="20577"/>
          <ac:spMkLst>
            <pc:docMk/>
            <pc:sldMk cId="188729002" sldId="282"/>
            <ac:spMk id="4" creationId="{B8B1063C-A4DA-968D-A745-B330575E972F}"/>
          </ac:spMkLst>
        </pc:spChg>
        <pc:spChg chg="del">
          <ac:chgData name="Hadassa Knaapen | Vaktherapie" userId="15fd6dd1-4321-4038-8824-0dd060e5bcd2" providerId="ADAL" clId="{6A20E8E9-0E41-43F1-AEF4-FEF295DE6A30}" dt="2025-08-07T12:03:27.196" v="542" actId="478"/>
          <ac:spMkLst>
            <pc:docMk/>
            <pc:sldMk cId="188729002" sldId="282"/>
            <ac:spMk id="6" creationId="{4F10BFD8-4906-7F2C-F746-8A29B4C0851D}"/>
          </ac:spMkLst>
        </pc:spChg>
      </pc:sldChg>
      <pc:sldChg chg="delSp add mod">
        <pc:chgData name="Hadassa Knaapen | Vaktherapie" userId="15fd6dd1-4321-4038-8824-0dd060e5bcd2" providerId="ADAL" clId="{6A20E8E9-0E41-43F1-AEF4-FEF295DE6A30}" dt="2025-08-07T12:04:35.724" v="577" actId="478"/>
        <pc:sldMkLst>
          <pc:docMk/>
          <pc:sldMk cId="4171627066" sldId="283"/>
        </pc:sldMkLst>
        <pc:spChg chg="del">
          <ac:chgData name="Hadassa Knaapen | Vaktherapie" userId="15fd6dd1-4321-4038-8824-0dd060e5bcd2" providerId="ADAL" clId="{6A20E8E9-0E41-43F1-AEF4-FEF295DE6A30}" dt="2025-08-07T12:04:35.724" v="577" actId="478"/>
          <ac:spMkLst>
            <pc:docMk/>
            <pc:sldMk cId="4171627066" sldId="283"/>
            <ac:spMk id="6" creationId="{02204E01-2DBA-0894-89D1-B7F257EA05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A772A-FC84-1B16-B9A1-7CE863B16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267051-45A3-7002-64B1-30713424C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3BD12A-6A22-288E-9908-7A3AC412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3A0E79-0769-8DAF-24DF-FE3D069B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C30123-8611-D0D4-59E5-4840DD32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0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1DF44-6121-C333-A8FB-8A5FFB01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A8AB2C-9EC2-8BCA-8836-2665946B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7B0BB2-6CDF-1AC3-DBC3-8D444352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F106B-9B26-0E26-F80F-35BC808B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47597C-0F79-7EF4-F9B8-C2AF9ED3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C31B57C-AC52-DFDE-1A3A-BC746AB1F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7F27FD-136C-289D-2E09-0C3BE6CD1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AA111F-9059-F69E-D892-C5841FD0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A78D1B-9FB8-7B32-9CA6-D0033B9E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AF37D-55E3-E8B3-91E4-68C2FC5A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8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FC5B9-99A5-2CD1-000A-87CED390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7070BC-DCCE-3807-18C7-0B2D17B57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5F075D-5201-C770-443D-E47160C1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457B28-A03A-C2C3-F2E1-896CA6D2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2E150D-6B6F-4ACB-3AF1-513E0ED3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73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9088D-DD62-7D0A-D770-BBD7123B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EF8EEA-5D13-8622-1ACC-719F2789D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17566F-1607-888E-89A4-EBB2E07B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2BB57E-DD1B-B71F-7396-B08F41B8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49E64F-03D0-716F-3DD9-FDDF0BEE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71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7F0ED-3CCE-403F-919F-2E445DF6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30C575-8FE5-FBB6-229F-895DFAB58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C5273F-5749-2A63-C23D-DA255AB7F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7ACCF7-E561-8FA9-BFEC-9B7080EA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EC4958-4DFC-FB4D-5603-0216D97E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E13738-C2D3-A553-A9A3-9BD9CCE1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41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ED87B-28B1-8CEC-0111-63866E34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78FB4E-8DB9-A42D-B4E6-885460E70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14EEE9-90A9-2E80-F53B-BF13B052D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53A886-8CF5-A5A7-5ECE-08B1C906D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7F5FA8E-FECB-6EB9-C3DD-882F2DBF2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09864F6-D7B2-C2F5-6106-B89D1419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01D423-4B31-1920-BCB2-2E699477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BE69EC0-BDF6-3442-7518-729EAC52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93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BC7CD-3025-E946-E3B6-F323DEE3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C679FD6-A6F9-5606-7F97-BFF7E3BE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6E5840-2948-E443-FF3C-3BBEDE14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F9622A-CCE0-E131-CD7E-8BAB3170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79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A982089-2309-3E70-6B3B-96FA6172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B7D840B-002E-DFBE-62E7-1A809E4B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11A2CF-93E1-77C9-5242-31802708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11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85326-3C0E-3DC9-EBA7-74B159AB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EB2E6B-6B7B-7949-9EB8-F21F2F015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AE8B21-2DD9-BAED-CDE3-2D23AC768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1EC763-3E3C-CE20-B81F-79C2B78B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4233F7-685A-098D-0873-46656C5D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5C05DA-8CF6-638A-80E4-1CB66C70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8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77B9B-EC4E-9B44-CD6E-1150F699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D5C9479-63BB-77AB-E0D4-EA2156F38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3F1514-8D7A-032F-6000-D20CA6B5F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355FF7-7216-4D0E-C541-3AB0D44D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A90754-C1B8-F2EA-E33E-0CA1BA7D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34D1C0-6BB7-5F8C-765F-B2CB10E0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61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D99A3F-A2FF-F8D9-68E8-2CEF31B3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3AC69F-8D4A-A30C-8D7D-3B7829BC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D4D31F-9FF9-5E62-6122-46DB625B3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33E6A0-E302-407F-91AC-7BF99DB5D049}" type="datetimeFigureOut">
              <a:rPr lang="nl-NL" smtClean="0"/>
              <a:t>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D7AE43-3694-1E80-A4F7-A59D2F2D9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4D36F2-402A-A015-A33D-8D886D300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10A77E-1FCB-46B7-9C75-1D42DA8F60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6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ED9FD06-98FF-BFAE-9A50-62282484C776}"/>
              </a:ext>
            </a:extLst>
          </p:cNvPr>
          <p:cNvSpPr/>
          <p:nvPr/>
        </p:nvSpPr>
        <p:spPr>
          <a:xfrm>
            <a:off x="-190500" y="0"/>
            <a:ext cx="12382500" cy="6991350"/>
          </a:xfrm>
          <a:prstGeom prst="rect">
            <a:avLst/>
          </a:prstGeom>
          <a:solidFill>
            <a:srgbClr val="F0D5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9F24B89-456E-E794-DEB3-AE473198A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9950" y="5686540"/>
            <a:ext cx="5653548" cy="91424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Supria Sans Bold" panose="020B080303020305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Maak een titel</a:t>
            </a:r>
          </a:p>
        </p:txBody>
      </p:sp>
      <p:pic>
        <p:nvPicPr>
          <p:cNvPr id="3" name="Afbeelding 2" descr="Afbeelding met tekst, grafische vormgeving, schermopname, Graphics&#10;&#10;Door AI gegenereerde inhoud is mogelijk onjuist.">
            <a:extLst>
              <a:ext uri="{FF2B5EF4-FFF2-40B4-BE49-F238E27FC236}">
                <a16:creationId xmlns:a16="http://schemas.microsoft.com/office/drawing/2014/main" id="{DC49E60E-96A6-45BA-49A1-665C48A48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7"/>
          <a:stretch>
            <a:fillRect/>
          </a:stretch>
        </p:blipFill>
        <p:spPr>
          <a:xfrm>
            <a:off x="2714574" y="314955"/>
            <a:ext cx="6762851" cy="4981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 descr="Afbeelding met tekst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72ABDD2B-5179-A60C-EB58-EBAB0DAB4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588" y="3419742"/>
            <a:ext cx="1814248" cy="18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0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5F2FC-2B74-E980-E2F8-B42687861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F988C7D1-7399-DEC6-47CA-150BD40015F1}"/>
              </a:ext>
            </a:extLst>
          </p:cNvPr>
          <p:cNvSpPr/>
          <p:nvPr/>
        </p:nvSpPr>
        <p:spPr>
          <a:xfrm>
            <a:off x="-190500" y="0"/>
            <a:ext cx="12382500" cy="6991350"/>
          </a:xfrm>
          <a:prstGeom prst="rect">
            <a:avLst/>
          </a:prstGeom>
          <a:solidFill>
            <a:srgbClr val="F0D5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E295BDA-4614-3FDD-5406-25B67962A23D}"/>
              </a:ext>
            </a:extLst>
          </p:cNvPr>
          <p:cNvSpPr txBox="1">
            <a:spLocks/>
          </p:cNvSpPr>
          <p:nvPr/>
        </p:nvSpPr>
        <p:spPr>
          <a:xfrm>
            <a:off x="850490" y="681038"/>
            <a:ext cx="39628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Supria Sans Bold" panose="020B0803030203050203" pitchFamily="34" charset="0"/>
              </a:rPr>
              <a:t>Slot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6DD3B53-B819-2E81-D7F1-527BE9ACF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345" y="2097191"/>
            <a:ext cx="10503310" cy="299131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Supria Sans Regular" panose="020B0503030203050203" pitchFamily="34" charset="0"/>
              </a:rPr>
              <a:t>Mooie slotconclusie</a:t>
            </a:r>
          </a:p>
          <a:p>
            <a:pPr marL="0" indent="0">
              <a:buNone/>
            </a:pPr>
            <a:r>
              <a:rPr lang="nl-NL" dirty="0">
                <a:latin typeface="Supria Sans Regular" panose="020B0503030203050203" pitchFamily="34" charset="0"/>
              </a:rPr>
              <a:t>Oproep tot actie</a:t>
            </a:r>
          </a:p>
          <a:p>
            <a:pPr marL="0" indent="0">
              <a:buNone/>
            </a:pPr>
            <a:r>
              <a:rPr lang="nl-NL" dirty="0">
                <a:latin typeface="Supria Sans Regular" panose="020B0503030203050203" pitchFamily="34" charset="0"/>
              </a:rPr>
              <a:t>Of iets anders</a:t>
            </a:r>
          </a:p>
        </p:txBody>
      </p:sp>
      <p:pic>
        <p:nvPicPr>
          <p:cNvPr id="2" name="Afbeelding 1" descr="Afbeelding met tekst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546DA53D-39BA-F6E5-BE14-1A52999F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2" y="4851399"/>
            <a:ext cx="1281769" cy="13255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6560C3F-BAF8-1A06-ADDC-513DCCB9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012" y="519676"/>
            <a:ext cx="5197888" cy="5951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095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7D464-DFDE-19F1-1E6E-89FEB4014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8547C54E-52A2-D9AD-6A6B-A6478403DBC1}"/>
              </a:ext>
            </a:extLst>
          </p:cNvPr>
          <p:cNvSpPr txBox="1">
            <a:spLocks/>
          </p:cNvSpPr>
          <p:nvPr/>
        </p:nvSpPr>
        <p:spPr>
          <a:xfrm>
            <a:off x="850490" y="681038"/>
            <a:ext cx="39628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Supria Sans Bold" panose="020B0803030203050203" pitchFamily="34" charset="0"/>
              </a:rPr>
              <a:t>Slot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3321076-1A67-3F2E-6F70-5B26C7397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345" y="2097191"/>
            <a:ext cx="10503310" cy="299131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Supria Sans Regular" panose="020B0503030203050203" pitchFamily="34" charset="0"/>
              </a:rPr>
              <a:t>Mooie slotconclusie</a:t>
            </a:r>
          </a:p>
          <a:p>
            <a:pPr marL="0" indent="0">
              <a:buNone/>
            </a:pPr>
            <a:r>
              <a:rPr lang="nl-NL" dirty="0">
                <a:latin typeface="Supria Sans Regular" panose="020B0503030203050203" pitchFamily="34" charset="0"/>
              </a:rPr>
              <a:t>Oproep tot actie</a:t>
            </a:r>
          </a:p>
          <a:p>
            <a:pPr marL="0" indent="0">
              <a:buNone/>
            </a:pPr>
            <a:r>
              <a:rPr lang="nl-NL" dirty="0">
                <a:latin typeface="Supria Sans Regular" panose="020B0503030203050203" pitchFamily="34" charset="0"/>
              </a:rPr>
              <a:t>Of iets anders</a:t>
            </a:r>
          </a:p>
        </p:txBody>
      </p:sp>
      <p:pic>
        <p:nvPicPr>
          <p:cNvPr id="2" name="Afbeelding 1" descr="Afbeelding met tekst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FD51ADD4-2F29-98BB-32E3-B8ABB52A1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2" y="4851399"/>
            <a:ext cx="1281769" cy="13255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519D7AA-87D7-4EFC-8BBA-2E6FF6CDC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012" y="519676"/>
            <a:ext cx="5197888" cy="5951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162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55F90-D9DC-B0A9-A608-16C3D1E24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9ACDF48C-8EF6-F3CB-4D33-555A5F55E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374" y="5628798"/>
            <a:ext cx="5653548" cy="914247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latin typeface="Supria Sans Bold" panose="020B080303020305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Maak een titel</a:t>
            </a:r>
          </a:p>
        </p:txBody>
      </p:sp>
      <p:pic>
        <p:nvPicPr>
          <p:cNvPr id="3" name="Afbeelding 2" descr="Afbeelding met tekst, grafische vormgeving, schermopname, Graphics&#10;&#10;Door AI gegenereerde inhoud is mogelijk onjuist.">
            <a:extLst>
              <a:ext uri="{FF2B5EF4-FFF2-40B4-BE49-F238E27FC236}">
                <a16:creationId xmlns:a16="http://schemas.microsoft.com/office/drawing/2014/main" id="{47169BCF-F142-3AC5-B10A-EB4174360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7"/>
          <a:stretch>
            <a:fillRect/>
          </a:stretch>
        </p:blipFill>
        <p:spPr>
          <a:xfrm>
            <a:off x="733374" y="314955"/>
            <a:ext cx="6762851" cy="4981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 descr="Afbeelding met tekst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C7A779FF-1319-FC11-6B12-1DF498273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588" y="3419742"/>
            <a:ext cx="1814248" cy="18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3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4CE44BD9-5E81-49D8-9883-B0A060755626}"/>
              </a:ext>
            </a:extLst>
          </p:cNvPr>
          <p:cNvSpPr/>
          <p:nvPr/>
        </p:nvSpPr>
        <p:spPr>
          <a:xfrm>
            <a:off x="-190500" y="0"/>
            <a:ext cx="12382500" cy="6991350"/>
          </a:xfrm>
          <a:prstGeom prst="rect">
            <a:avLst/>
          </a:prstGeom>
          <a:solidFill>
            <a:srgbClr val="F0D5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22B4DE9F-EF51-C3DB-715C-1A4C5CDA6473}"/>
              </a:ext>
            </a:extLst>
          </p:cNvPr>
          <p:cNvSpPr/>
          <p:nvPr/>
        </p:nvSpPr>
        <p:spPr>
          <a:xfrm>
            <a:off x="962025" y="1866900"/>
            <a:ext cx="323850" cy="333375"/>
          </a:xfrm>
          <a:prstGeom prst="ellipse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7D97BE3-520E-EE9E-70FD-B794A9268245}"/>
              </a:ext>
            </a:extLst>
          </p:cNvPr>
          <p:cNvSpPr/>
          <p:nvPr/>
        </p:nvSpPr>
        <p:spPr>
          <a:xfrm>
            <a:off x="962025" y="2362200"/>
            <a:ext cx="323850" cy="333375"/>
          </a:xfrm>
          <a:prstGeom prst="ellipse">
            <a:avLst/>
          </a:prstGeom>
          <a:solidFill>
            <a:srgbClr val="EFA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2AB3D15-8F74-E756-0C63-42DCE422F61B}"/>
              </a:ext>
            </a:extLst>
          </p:cNvPr>
          <p:cNvSpPr/>
          <p:nvPr/>
        </p:nvSpPr>
        <p:spPr>
          <a:xfrm>
            <a:off x="962025" y="2857500"/>
            <a:ext cx="323850" cy="333375"/>
          </a:xfrm>
          <a:prstGeom prst="ellipse">
            <a:avLst/>
          </a:prstGeom>
          <a:solidFill>
            <a:srgbClr val="E043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3476A49-51E2-7B1A-CCB8-36500D741D0B}"/>
              </a:ext>
            </a:extLst>
          </p:cNvPr>
          <p:cNvSpPr/>
          <p:nvPr/>
        </p:nvSpPr>
        <p:spPr>
          <a:xfrm>
            <a:off x="962025" y="3352800"/>
            <a:ext cx="323850" cy="333375"/>
          </a:xfrm>
          <a:prstGeom prst="ellipse">
            <a:avLst/>
          </a:prstGeom>
          <a:solidFill>
            <a:srgbClr val="F8BE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BCA69BB-19A3-E7E1-3659-92E251D2E81C}"/>
              </a:ext>
            </a:extLst>
          </p:cNvPr>
          <p:cNvSpPr/>
          <p:nvPr/>
        </p:nvSpPr>
        <p:spPr>
          <a:xfrm>
            <a:off x="962025" y="3848099"/>
            <a:ext cx="323850" cy="333375"/>
          </a:xfrm>
          <a:prstGeom prst="ellipse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229F2E0-1995-E59F-8A81-004B16BA6935}"/>
              </a:ext>
            </a:extLst>
          </p:cNvPr>
          <p:cNvSpPr/>
          <p:nvPr/>
        </p:nvSpPr>
        <p:spPr>
          <a:xfrm>
            <a:off x="962025" y="4343398"/>
            <a:ext cx="323850" cy="333375"/>
          </a:xfrm>
          <a:prstGeom prst="ellipse">
            <a:avLst/>
          </a:prstGeom>
          <a:solidFill>
            <a:srgbClr val="00A6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447104E-2CE3-87FB-968E-A59C15A16779}"/>
              </a:ext>
            </a:extLst>
          </p:cNvPr>
          <p:cNvSpPr/>
          <p:nvPr/>
        </p:nvSpPr>
        <p:spPr>
          <a:xfrm>
            <a:off x="962025" y="4838697"/>
            <a:ext cx="323850" cy="333375"/>
          </a:xfrm>
          <a:prstGeom prst="ellipse">
            <a:avLst/>
          </a:prstGeom>
          <a:solidFill>
            <a:srgbClr val="974D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DB6A902-2B14-2FC3-4B7D-76D4CFD03303}"/>
              </a:ext>
            </a:extLst>
          </p:cNvPr>
          <p:cNvSpPr/>
          <p:nvPr/>
        </p:nvSpPr>
        <p:spPr>
          <a:xfrm>
            <a:off x="962025" y="5329238"/>
            <a:ext cx="323850" cy="333375"/>
          </a:xfrm>
          <a:prstGeom prst="ellipse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AD75CAF-C719-4698-18DD-0A709A0E1153}"/>
              </a:ext>
            </a:extLst>
          </p:cNvPr>
          <p:cNvSpPr txBox="1"/>
          <p:nvPr/>
        </p:nvSpPr>
        <p:spPr>
          <a:xfrm>
            <a:off x="1552568" y="1826180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730922C-FB46-87FA-2958-6E2250B60502}"/>
              </a:ext>
            </a:extLst>
          </p:cNvPr>
          <p:cNvSpPr txBox="1"/>
          <p:nvPr/>
        </p:nvSpPr>
        <p:spPr>
          <a:xfrm>
            <a:off x="1552567" y="2344221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5760BCD-D74E-8CF4-A74C-1708256DDA93}"/>
              </a:ext>
            </a:extLst>
          </p:cNvPr>
          <p:cNvSpPr txBox="1"/>
          <p:nvPr/>
        </p:nvSpPr>
        <p:spPr>
          <a:xfrm>
            <a:off x="1552569" y="2850602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322D3DF-FC69-73DA-8AD7-7A92B582A5E4}"/>
              </a:ext>
            </a:extLst>
          </p:cNvPr>
          <p:cNvSpPr txBox="1"/>
          <p:nvPr/>
        </p:nvSpPr>
        <p:spPr>
          <a:xfrm>
            <a:off x="1552569" y="3351736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00D2014-3FF0-2320-92C3-4252D1FD8F14}"/>
              </a:ext>
            </a:extLst>
          </p:cNvPr>
          <p:cNvSpPr txBox="1"/>
          <p:nvPr/>
        </p:nvSpPr>
        <p:spPr>
          <a:xfrm>
            <a:off x="1552569" y="3843345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8EE6D6A-8CAA-FCA2-1708-5C64A9053FC1}"/>
              </a:ext>
            </a:extLst>
          </p:cNvPr>
          <p:cNvSpPr txBox="1"/>
          <p:nvPr/>
        </p:nvSpPr>
        <p:spPr>
          <a:xfrm>
            <a:off x="1552569" y="4348155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C58171E-FA0C-6AC3-32DD-7A4D06A95580}"/>
              </a:ext>
            </a:extLst>
          </p:cNvPr>
          <p:cNvSpPr txBox="1"/>
          <p:nvPr/>
        </p:nvSpPr>
        <p:spPr>
          <a:xfrm>
            <a:off x="1552569" y="4820718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4413233-97CA-567A-0BDA-7BF1B0F4790D}"/>
              </a:ext>
            </a:extLst>
          </p:cNvPr>
          <p:cNvSpPr txBox="1"/>
          <p:nvPr/>
        </p:nvSpPr>
        <p:spPr>
          <a:xfrm>
            <a:off x="1552569" y="5293281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8431ABF-76DF-FE9F-4B59-4FA2824188D8}"/>
              </a:ext>
            </a:extLst>
          </p:cNvPr>
          <p:cNvSpPr txBox="1"/>
          <p:nvPr/>
        </p:nvSpPr>
        <p:spPr>
          <a:xfrm>
            <a:off x="962025" y="683389"/>
            <a:ext cx="4491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Supria Sans Bold" panose="020B080303020305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Tik hier je titel in </a:t>
            </a:r>
          </a:p>
        </p:txBody>
      </p:sp>
      <p:pic>
        <p:nvPicPr>
          <p:cNvPr id="19" name="Afbeelding 18" descr="Afbeelding met tekst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5D81997C-DD6C-858F-7B7B-F428CBC1D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67" y="4611533"/>
            <a:ext cx="1814248" cy="18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5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48E80-E6E0-D1AB-E432-E7ECF62D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upria Sans Bold" panose="020B0803030203050203" pitchFamily="34" charset="0"/>
              </a:rPr>
              <a:t>Maak hier je eigen titel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5CCCC35-2B3E-CAED-08AE-C8A827CCAE9F}"/>
              </a:ext>
            </a:extLst>
          </p:cNvPr>
          <p:cNvSpPr/>
          <p:nvPr/>
        </p:nvSpPr>
        <p:spPr>
          <a:xfrm>
            <a:off x="952500" y="2260632"/>
            <a:ext cx="323850" cy="333375"/>
          </a:xfrm>
          <a:prstGeom prst="ellipse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413A73F5-E601-6BF6-7979-5DF91A4E5A9F}"/>
              </a:ext>
            </a:extLst>
          </p:cNvPr>
          <p:cNvSpPr/>
          <p:nvPr/>
        </p:nvSpPr>
        <p:spPr>
          <a:xfrm>
            <a:off x="952500" y="2755932"/>
            <a:ext cx="323850" cy="333375"/>
          </a:xfrm>
          <a:prstGeom prst="ellipse">
            <a:avLst/>
          </a:prstGeom>
          <a:solidFill>
            <a:srgbClr val="EFA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B00F1D3-DFA2-F571-408F-E74A7FEA34CC}"/>
              </a:ext>
            </a:extLst>
          </p:cNvPr>
          <p:cNvSpPr/>
          <p:nvPr/>
        </p:nvSpPr>
        <p:spPr>
          <a:xfrm>
            <a:off x="952500" y="3251232"/>
            <a:ext cx="323850" cy="333375"/>
          </a:xfrm>
          <a:prstGeom prst="ellipse">
            <a:avLst/>
          </a:prstGeom>
          <a:solidFill>
            <a:srgbClr val="E043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1164976-2EC5-844B-2B99-CAE8C4AE8EDA}"/>
              </a:ext>
            </a:extLst>
          </p:cNvPr>
          <p:cNvSpPr/>
          <p:nvPr/>
        </p:nvSpPr>
        <p:spPr>
          <a:xfrm>
            <a:off x="952500" y="3746532"/>
            <a:ext cx="323850" cy="333375"/>
          </a:xfrm>
          <a:prstGeom prst="ellipse">
            <a:avLst/>
          </a:prstGeom>
          <a:solidFill>
            <a:srgbClr val="F8BE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995E9C76-836E-D1A5-EBB7-8E299FFDFA59}"/>
              </a:ext>
            </a:extLst>
          </p:cNvPr>
          <p:cNvSpPr txBox="1"/>
          <p:nvPr/>
        </p:nvSpPr>
        <p:spPr>
          <a:xfrm>
            <a:off x="1543043" y="2219912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072B3A0-B3C9-6978-3880-5D01E83E3CE8}"/>
              </a:ext>
            </a:extLst>
          </p:cNvPr>
          <p:cNvSpPr txBox="1"/>
          <p:nvPr/>
        </p:nvSpPr>
        <p:spPr>
          <a:xfrm>
            <a:off x="1543042" y="2737953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7807301-A50F-C492-B745-7A29D38C9E7C}"/>
              </a:ext>
            </a:extLst>
          </p:cNvPr>
          <p:cNvSpPr txBox="1"/>
          <p:nvPr/>
        </p:nvSpPr>
        <p:spPr>
          <a:xfrm>
            <a:off x="1543044" y="3244334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0AB7102-195D-3105-7E25-D53E65A2B094}"/>
              </a:ext>
            </a:extLst>
          </p:cNvPr>
          <p:cNvSpPr txBox="1"/>
          <p:nvPr/>
        </p:nvSpPr>
        <p:spPr>
          <a:xfrm>
            <a:off x="1543044" y="3745468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4EC98530-CF9F-8AF5-76C7-59AB16FA477E}"/>
              </a:ext>
            </a:extLst>
          </p:cNvPr>
          <p:cNvSpPr/>
          <p:nvPr/>
        </p:nvSpPr>
        <p:spPr>
          <a:xfrm>
            <a:off x="6096000" y="2255876"/>
            <a:ext cx="323850" cy="333375"/>
          </a:xfrm>
          <a:prstGeom prst="ellipse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88DBAB75-7479-BBA1-7F15-AA9EE5EDA38F}"/>
              </a:ext>
            </a:extLst>
          </p:cNvPr>
          <p:cNvSpPr/>
          <p:nvPr/>
        </p:nvSpPr>
        <p:spPr>
          <a:xfrm>
            <a:off x="6096000" y="2751175"/>
            <a:ext cx="323850" cy="333375"/>
          </a:xfrm>
          <a:prstGeom prst="ellipse">
            <a:avLst/>
          </a:prstGeom>
          <a:solidFill>
            <a:srgbClr val="00A6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3A25C919-2186-85AD-679F-D07C052D46DE}"/>
              </a:ext>
            </a:extLst>
          </p:cNvPr>
          <p:cNvSpPr/>
          <p:nvPr/>
        </p:nvSpPr>
        <p:spPr>
          <a:xfrm>
            <a:off x="6096000" y="3246474"/>
            <a:ext cx="323850" cy="333375"/>
          </a:xfrm>
          <a:prstGeom prst="ellipse">
            <a:avLst/>
          </a:prstGeom>
          <a:solidFill>
            <a:srgbClr val="974D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8D143C83-B338-048A-7FD3-DE508EB5731E}"/>
              </a:ext>
            </a:extLst>
          </p:cNvPr>
          <p:cNvSpPr/>
          <p:nvPr/>
        </p:nvSpPr>
        <p:spPr>
          <a:xfrm>
            <a:off x="6096000" y="3737015"/>
            <a:ext cx="323850" cy="333375"/>
          </a:xfrm>
          <a:prstGeom prst="ellipse">
            <a:avLst/>
          </a:prstGeom>
          <a:solidFill>
            <a:srgbClr val="36A9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6AA587F5-0963-3E5A-EEDA-CBEA731BA5D3}"/>
              </a:ext>
            </a:extLst>
          </p:cNvPr>
          <p:cNvSpPr txBox="1"/>
          <p:nvPr/>
        </p:nvSpPr>
        <p:spPr>
          <a:xfrm>
            <a:off x="6686544" y="2251122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9CC27C90-E4B2-0D7B-BA02-0A645DCA64C0}"/>
              </a:ext>
            </a:extLst>
          </p:cNvPr>
          <p:cNvSpPr txBox="1"/>
          <p:nvPr/>
        </p:nvSpPr>
        <p:spPr>
          <a:xfrm>
            <a:off x="6686544" y="2755932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9A76F3FA-64DF-8299-490C-5449BFCAC5A8}"/>
              </a:ext>
            </a:extLst>
          </p:cNvPr>
          <p:cNvSpPr txBox="1"/>
          <p:nvPr/>
        </p:nvSpPr>
        <p:spPr>
          <a:xfrm>
            <a:off x="6686544" y="3228495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79F9BDFC-81A2-373C-A27F-D6D7D267E74A}"/>
              </a:ext>
            </a:extLst>
          </p:cNvPr>
          <p:cNvSpPr txBox="1"/>
          <p:nvPr/>
        </p:nvSpPr>
        <p:spPr>
          <a:xfrm>
            <a:off x="6686544" y="3701058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upria Sans Light" panose="020B0303030203050203" pitchFamily="34" charset="0"/>
              </a:rPr>
              <a:t>Maak hier je opsomming</a:t>
            </a:r>
          </a:p>
        </p:txBody>
      </p:sp>
      <p:pic>
        <p:nvPicPr>
          <p:cNvPr id="3" name="Afbeelding 2" descr="Afbeelding met tekst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0896A52F-6EBE-95B5-44B2-6FB2713F4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67" y="4611533"/>
            <a:ext cx="1814248" cy="18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D0223-522D-E886-6295-358725211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F760F99-13F3-76E9-0C04-8685407F14E5}"/>
              </a:ext>
            </a:extLst>
          </p:cNvPr>
          <p:cNvSpPr/>
          <p:nvPr/>
        </p:nvSpPr>
        <p:spPr>
          <a:xfrm>
            <a:off x="-190500" y="0"/>
            <a:ext cx="12382500" cy="6991350"/>
          </a:xfrm>
          <a:prstGeom prst="rect">
            <a:avLst/>
          </a:prstGeom>
          <a:solidFill>
            <a:srgbClr val="F0D5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43AE4D1-22AE-5167-E17B-CDA7B2D64421}"/>
              </a:ext>
            </a:extLst>
          </p:cNvPr>
          <p:cNvSpPr txBox="1">
            <a:spLocks/>
          </p:cNvSpPr>
          <p:nvPr/>
        </p:nvSpPr>
        <p:spPr>
          <a:xfrm>
            <a:off x="800100" y="2195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Supria Sans Bold" panose="020B0803030203050203" pitchFamily="34" charset="0"/>
              </a:rPr>
              <a:t>Hier kun je een titel neerzetten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5D823B2-9E2B-2AAE-69AE-C7F81315F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90" y="3185652"/>
            <a:ext cx="10503310" cy="299131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Supria Sans Regular" panose="020B0503030203050203" pitchFamily="34" charset="0"/>
              </a:rPr>
              <a:t>Maak hier een alinea.</a:t>
            </a:r>
          </a:p>
          <a:p>
            <a:pPr marL="0" indent="0">
              <a:buNone/>
            </a:pPr>
            <a:endParaRPr lang="nl-NL" dirty="0">
              <a:latin typeface="Supria Sans Regular" panose="020B0503030203050203" pitchFamily="34" charset="0"/>
            </a:endParaRPr>
          </a:p>
          <a:p>
            <a:pPr marL="0" indent="0">
              <a:buNone/>
            </a:pPr>
            <a:r>
              <a:rPr lang="nl-NL" dirty="0">
                <a:latin typeface="Supria Sans Regular" panose="020B0503030203050203" pitchFamily="34" charset="0"/>
              </a:rPr>
              <a:t>Je kunt het zelf zo maken als je wilt.</a:t>
            </a:r>
          </a:p>
        </p:txBody>
      </p:sp>
      <p:pic>
        <p:nvPicPr>
          <p:cNvPr id="2" name="Afbeelding 1" descr="Afbeelding met tekst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D3548C43-1D27-85EF-D6DE-7CBC046B3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31" y="5410200"/>
            <a:ext cx="1281769" cy="1325563"/>
          </a:xfrm>
          <a:prstGeom prst="rect">
            <a:avLst/>
          </a:prstGeom>
        </p:spPr>
      </p:pic>
      <p:pic>
        <p:nvPicPr>
          <p:cNvPr id="10" name="Afbeelding 9" descr="Afbeelding met tekst, schermopname, grafische vormgeving&#10;&#10;Door AI gegenereerde inhoud is mogelijk onjuist.">
            <a:extLst>
              <a:ext uri="{FF2B5EF4-FFF2-40B4-BE49-F238E27FC236}">
                <a16:creationId xmlns:a16="http://schemas.microsoft.com/office/drawing/2014/main" id="{70250521-5EE5-4729-A1A0-C24540171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202"/>
            <a:ext cx="11468100" cy="19418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790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BC0A7-4D88-D0DA-78FC-8B3246756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DB5D538-5CC3-F8CF-BDAD-CE7B1D38A49C}"/>
              </a:ext>
            </a:extLst>
          </p:cNvPr>
          <p:cNvSpPr txBox="1">
            <a:spLocks/>
          </p:cNvSpPr>
          <p:nvPr/>
        </p:nvSpPr>
        <p:spPr>
          <a:xfrm>
            <a:off x="800100" y="2195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Supria Sans Bold" panose="020B0803030203050203" pitchFamily="34" charset="0"/>
              </a:rPr>
              <a:t>Hier kun je een titel neerzetten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8B1063C-A4DA-968D-A745-B330575E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90" y="3185652"/>
            <a:ext cx="10503310" cy="299131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Supria Sans Regular" panose="020B0503030203050203" pitchFamily="34" charset="0"/>
              </a:rPr>
              <a:t>Maak hier een alinea.</a:t>
            </a:r>
          </a:p>
          <a:p>
            <a:pPr marL="0" indent="0">
              <a:buNone/>
            </a:pPr>
            <a:endParaRPr lang="nl-NL" dirty="0">
              <a:latin typeface="Supria Sans Regular" panose="020B0503030203050203" pitchFamily="34" charset="0"/>
            </a:endParaRPr>
          </a:p>
        </p:txBody>
      </p:sp>
      <p:pic>
        <p:nvPicPr>
          <p:cNvPr id="2" name="Afbeelding 1" descr="Afbeelding met tekst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C155C963-D236-45DB-1E7F-1150E7412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31" y="5410200"/>
            <a:ext cx="1281769" cy="1325563"/>
          </a:xfrm>
          <a:prstGeom prst="rect">
            <a:avLst/>
          </a:prstGeom>
        </p:spPr>
      </p:pic>
      <p:pic>
        <p:nvPicPr>
          <p:cNvPr id="10" name="Afbeelding 9" descr="Afbeelding met tekst, schermopname, grafische vormgeving&#10;&#10;Door AI gegenereerde inhoud is mogelijk onjuist.">
            <a:extLst>
              <a:ext uri="{FF2B5EF4-FFF2-40B4-BE49-F238E27FC236}">
                <a16:creationId xmlns:a16="http://schemas.microsoft.com/office/drawing/2014/main" id="{CC722919-6AB0-BFBB-6C64-91314F388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202"/>
            <a:ext cx="11468100" cy="19418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872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0616F2A-B471-784F-9C36-A6FD6CF29526}"/>
              </a:ext>
            </a:extLst>
          </p:cNvPr>
          <p:cNvSpPr/>
          <p:nvPr/>
        </p:nvSpPr>
        <p:spPr>
          <a:xfrm>
            <a:off x="-190500" y="0"/>
            <a:ext cx="12382500" cy="6991350"/>
          </a:xfrm>
          <a:prstGeom prst="rect">
            <a:avLst/>
          </a:prstGeom>
          <a:solidFill>
            <a:srgbClr val="F0D5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24B153E-22EB-AF7E-E3BB-7116A598BD0F}"/>
              </a:ext>
            </a:extLst>
          </p:cNvPr>
          <p:cNvSpPr txBox="1">
            <a:spLocks/>
          </p:cNvSpPr>
          <p:nvPr/>
        </p:nvSpPr>
        <p:spPr>
          <a:xfrm>
            <a:off x="850490" y="17921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Supria Sans Bold" panose="020B0803030203050203" pitchFamily="34" charset="0"/>
              </a:rPr>
              <a:t>Hier kun je een titel neerzetten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BBF7586-D583-DF5B-B874-7C964F2A0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90" y="3185652"/>
            <a:ext cx="10503310" cy="299131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Supria Sans Regular" panose="020B0503030203050203" pitchFamily="34" charset="0"/>
              </a:rPr>
              <a:t>Maak hier een alinea</a:t>
            </a:r>
          </a:p>
        </p:txBody>
      </p:sp>
      <p:pic>
        <p:nvPicPr>
          <p:cNvPr id="2" name="Afbeelding 1" descr="Afbeelding met tekst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8A81DAC3-1675-775C-2FDA-8239D564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45" y="5162205"/>
            <a:ext cx="1281769" cy="1325563"/>
          </a:xfrm>
          <a:prstGeom prst="rect">
            <a:avLst/>
          </a:prstGeom>
        </p:spPr>
      </p:pic>
      <p:pic>
        <p:nvPicPr>
          <p:cNvPr id="8" name="Afbeelding 7" descr="Afbeelding met Kleurrijkheid, Magenta, Graphics, schermopname&#10;&#10;Door AI gegenereerde inhoud is mogelijk onjuist.">
            <a:extLst>
              <a:ext uri="{FF2B5EF4-FFF2-40B4-BE49-F238E27FC236}">
                <a16:creationId xmlns:a16="http://schemas.microsoft.com/office/drawing/2014/main" id="{FEC3892A-1226-7805-98E4-2B7C207D1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7954" r="2665" b="51508"/>
          <a:stretch>
            <a:fillRect/>
          </a:stretch>
        </p:blipFill>
        <p:spPr>
          <a:xfrm>
            <a:off x="-190500" y="0"/>
            <a:ext cx="12382500" cy="9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2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6DD0A-C268-8704-CFE2-782B99098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1B21A1C-BD0D-3940-DA16-2FE64CE468D2}"/>
              </a:ext>
            </a:extLst>
          </p:cNvPr>
          <p:cNvSpPr txBox="1">
            <a:spLocks/>
          </p:cNvSpPr>
          <p:nvPr/>
        </p:nvSpPr>
        <p:spPr>
          <a:xfrm>
            <a:off x="838200" y="1396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Supria Sans Bold" panose="020B0803030203050203" pitchFamily="34" charset="0"/>
              </a:rPr>
              <a:t>Hier kun je een titel neerzetten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07875D0-CE76-86E5-D226-D7171C3C5E7B}"/>
              </a:ext>
            </a:extLst>
          </p:cNvPr>
          <p:cNvSpPr/>
          <p:nvPr/>
        </p:nvSpPr>
        <p:spPr>
          <a:xfrm>
            <a:off x="787194" y="2904645"/>
            <a:ext cx="9461706" cy="2022475"/>
          </a:xfrm>
          <a:prstGeom prst="roundRect">
            <a:avLst/>
          </a:prstGeom>
          <a:solidFill>
            <a:schemeClr val="bg1"/>
          </a:solidFill>
          <a:ln>
            <a:solidFill>
              <a:srgbClr val="F0D5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63A8626-924F-3B97-C4D8-746F5070B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890" y="3194446"/>
            <a:ext cx="8942141" cy="1732674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Supria Sans Regular" panose="020B0503030203050203" pitchFamily="34" charset="0"/>
              </a:rPr>
              <a:t>Ruimte voor een alinea</a:t>
            </a:r>
          </a:p>
        </p:txBody>
      </p:sp>
      <p:pic>
        <p:nvPicPr>
          <p:cNvPr id="2" name="Afbeelding 1" descr="Afbeelding met tekst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11297D8C-FB70-34F7-8BB2-5A02B6319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31" y="4595812"/>
            <a:ext cx="1281769" cy="1325563"/>
          </a:xfrm>
          <a:prstGeom prst="rect">
            <a:avLst/>
          </a:prstGeom>
        </p:spPr>
      </p:pic>
      <p:pic>
        <p:nvPicPr>
          <p:cNvPr id="8" name="Afbeelding 7" descr="Afbeelding met Kleurrijkheid, Magenta, Graphics, schermopname&#10;&#10;Door AI gegenereerde inhoud is mogelijk onjuist.">
            <a:extLst>
              <a:ext uri="{FF2B5EF4-FFF2-40B4-BE49-F238E27FC236}">
                <a16:creationId xmlns:a16="http://schemas.microsoft.com/office/drawing/2014/main" id="{E9949473-90B7-A77B-F97C-0E4A8BCDA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28014" r="2665" b="59367"/>
          <a:stretch>
            <a:fillRect/>
          </a:stretch>
        </p:blipFill>
        <p:spPr>
          <a:xfrm>
            <a:off x="-190500" y="5854448"/>
            <a:ext cx="12382500" cy="11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5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DC15C-BC44-88C4-6FE8-C33364B8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0" y="1546225"/>
            <a:ext cx="5181600" cy="1325563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Supria Sans Bold" panose="020B0803030203050203" pitchFamily="34" charset="0"/>
              </a:rPr>
              <a:t>Hier komt een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ED0B7E-0742-BA3A-C508-B5DE8502C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314699"/>
            <a:ext cx="5181600" cy="2862263"/>
          </a:xfrm>
        </p:spPr>
        <p:txBody>
          <a:bodyPr/>
          <a:lstStyle/>
          <a:p>
            <a:r>
              <a:rPr lang="nl-NL" dirty="0">
                <a:latin typeface="Supria Sans Light" panose="020B0303030203050203" pitchFamily="34" charset="0"/>
              </a:rPr>
              <a:t>Logo 1 Vaktherapie</a:t>
            </a:r>
          </a:p>
          <a:p>
            <a:r>
              <a:rPr lang="nl-NL" dirty="0">
                <a:latin typeface="Supria Sans Light" panose="020B0303030203050203" pitchFamily="34" charset="0"/>
              </a:rPr>
              <a:t>Logo 2 Vaktherapie Nederland</a:t>
            </a:r>
          </a:p>
          <a:p>
            <a:r>
              <a:rPr lang="nl-NL" dirty="0">
                <a:latin typeface="Supria Sans Light" panose="020B0303030203050203" pitchFamily="34" charset="0"/>
              </a:rPr>
              <a:t>Logo 3 Kwaliteitsregister Vaktherapie</a:t>
            </a:r>
          </a:p>
        </p:txBody>
      </p:sp>
      <p:pic>
        <p:nvPicPr>
          <p:cNvPr id="5" name="Afbeelding 4" descr="Afbeelding met tekst, Graphics, grafische vormgeving, schermopname&#10;&#10;Automatisch gegenereerde beschrijving">
            <a:extLst>
              <a:ext uri="{FF2B5EF4-FFF2-40B4-BE49-F238E27FC236}">
                <a16:creationId xmlns:a16="http://schemas.microsoft.com/office/drawing/2014/main" id="{E43F013B-F8A3-57D3-5BD3-4D820CED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02" y="1690688"/>
            <a:ext cx="3810196" cy="39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966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165</Words>
  <Application>Microsoft Office PowerPoint</Application>
  <PresentationFormat>Breedbeeld</PresentationFormat>
  <Paragraphs>42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Supria Sans Bold</vt:lpstr>
      <vt:lpstr>Supria Sans Light</vt:lpstr>
      <vt:lpstr>Supria Sans Regular</vt:lpstr>
      <vt:lpstr>Kantoorthema</vt:lpstr>
      <vt:lpstr>Maak een titel</vt:lpstr>
      <vt:lpstr>Maak een titel</vt:lpstr>
      <vt:lpstr>PowerPoint-presentatie</vt:lpstr>
      <vt:lpstr>Maak hier je eigen titel</vt:lpstr>
      <vt:lpstr>PowerPoint-presentatie</vt:lpstr>
      <vt:lpstr>PowerPoint-presentatie</vt:lpstr>
      <vt:lpstr>PowerPoint-presentatie</vt:lpstr>
      <vt:lpstr>PowerPoint-presentatie</vt:lpstr>
      <vt:lpstr>Hier komt een titel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Hadassa Knaapen | FVB Vaktherapie</dc:creator>
  <cp:lastModifiedBy>Hadassa Knaapen | Vaktherapie</cp:lastModifiedBy>
  <cp:revision>4</cp:revision>
  <dcterms:created xsi:type="dcterms:W3CDTF">2024-07-15T12:24:50Z</dcterms:created>
  <dcterms:modified xsi:type="dcterms:W3CDTF">2025-08-07T12:04:51Z</dcterms:modified>
</cp:coreProperties>
</file>